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62" r:id="rId6"/>
    <p:sldId id="258" r:id="rId7"/>
    <p:sldId id="259" r:id="rId8"/>
    <p:sldId id="261" r:id="rId9"/>
    <p:sldId id="264" r:id="rId10"/>
    <p:sldId id="263" r:id="rId11"/>
    <p:sldId id="26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de-DE"/>
              <a:t>Mastertitelformat bearbeiten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58BA6170-F8E6-4C74-9A6C-04C62B49FF04}" type="datetimeFigureOut">
              <a:rPr lang="de-DE" smtClean="0"/>
              <a:t>11.11.2020</a:t>
            </a:fld>
            <a:endParaRPr lang="de-DE"/>
          </a:p>
        </p:txBody>
      </p:sp>
      <p:sp>
        <p:nvSpPr>
          <p:cNvPr id="5" name="Footer Placeholder 4"/>
          <p:cNvSpPr>
            <a:spLocks noGrp="1"/>
          </p:cNvSpPr>
          <p:nvPr>
            <p:ph type="ftr" sz="quarter" idx="11"/>
          </p:nvPr>
        </p:nvSpPr>
        <p:spPr>
          <a:xfrm>
            <a:off x="1876424" y="5410201"/>
            <a:ext cx="5124886" cy="365125"/>
          </a:xfrm>
        </p:spPr>
        <p:txBody>
          <a:bodyPr/>
          <a:lstStyle/>
          <a:p>
            <a:endParaRPr lang="de-DE"/>
          </a:p>
        </p:txBody>
      </p:sp>
      <p:sp>
        <p:nvSpPr>
          <p:cNvPr id="6" name="Slide Number Placeholder 5"/>
          <p:cNvSpPr>
            <a:spLocks noGrp="1"/>
          </p:cNvSpPr>
          <p:nvPr>
            <p:ph type="sldNum" sz="quarter" idx="12"/>
          </p:nvPr>
        </p:nvSpPr>
        <p:spPr>
          <a:xfrm>
            <a:off x="9896911" y="5410199"/>
            <a:ext cx="771089" cy="365125"/>
          </a:xfrm>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213916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de-DE"/>
              <a:t>Bild durch Klicken auf Symbol hinzufügen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8BA6170-F8E6-4C74-9A6C-04C62B49FF04}" type="datetimeFigureOut">
              <a:rPr lang="de-DE" smtClean="0"/>
              <a:t>11.11.2020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2944127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8BA6170-F8E6-4C74-9A6C-04C62B49FF04}" type="datetimeFigureOut">
              <a:rPr lang="de-DE" smtClean="0"/>
              <a:t>11.11.2020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452434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de-DE"/>
              <a:t>Mastertitelformat bearbeiten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8BA6170-F8E6-4C74-9A6C-04C62B49FF04}" type="datetimeFigureOut">
              <a:rPr lang="de-DE" smtClean="0"/>
              <a:t>11.11.2020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483046-5548-4507-9B80-C727CB53CD45}" type="slidenum">
              <a:rPr lang="de-DE" smtClean="0"/>
              <a:t>‹Nr.›</a:t>
            </a:fld>
            <a:endParaRPr lang="de-DE"/>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29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de-DE"/>
              <a:t>Mastertitelformat bearbeiten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8BA6170-F8E6-4C74-9A6C-04C62B49FF04}" type="datetimeFigureOut">
              <a:rPr lang="de-DE" smtClean="0"/>
              <a:t>11.11.2020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73417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palt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de-DE"/>
              <a:t>Mastertitelformat bearbeiten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58BA6170-F8E6-4C74-9A6C-04C62B49FF04}" type="datetimeFigureOut">
              <a:rPr lang="de-DE" smtClean="0"/>
              <a:t>11.11.2020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206974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spalt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de-DE"/>
              <a:t>Mastertitelformat bearbeiten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de-DE"/>
              <a:t>Bild durch Klicken auf Symbol hinzufügen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3" name="Date Placeholder 2"/>
          <p:cNvSpPr>
            <a:spLocks noGrp="1"/>
          </p:cNvSpPr>
          <p:nvPr>
            <p:ph type="dt" sz="half" idx="10"/>
          </p:nvPr>
        </p:nvSpPr>
        <p:spPr/>
        <p:txBody>
          <a:bodyPr/>
          <a:lstStyle/>
          <a:p>
            <a:fld id="{58BA6170-F8E6-4C74-9A6C-04C62B49FF04}" type="datetimeFigureOut">
              <a:rPr lang="de-DE" smtClean="0"/>
              <a:t>11.11.2020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1870439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8BA6170-F8E6-4C74-9A6C-04C62B49FF04}" type="datetimeFigureOut">
              <a:rPr lang="de-DE" smtClean="0"/>
              <a:t>11.11.2020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323559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8BA6170-F8E6-4C74-9A6C-04C62B49FF04}" type="datetimeFigureOut">
              <a:rPr lang="de-DE" smtClean="0"/>
              <a:t>11.11.2020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70048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8BA6170-F8E6-4C74-9A6C-04C62B49FF04}" type="datetimeFigureOut">
              <a:rPr lang="de-DE" smtClean="0"/>
              <a:t>11.11.2020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243224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de-DE"/>
              <a:t>Mastertitelformat bearbeiten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8BA6170-F8E6-4C74-9A6C-04C62B49FF04}" type="datetimeFigureOut">
              <a:rPr lang="de-DE" smtClean="0"/>
              <a:t>11.11.2020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428797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8BA6170-F8E6-4C74-9A6C-04C62B49FF04}" type="datetimeFigureOut">
              <a:rPr lang="de-DE" smtClean="0"/>
              <a:t>11.11.2020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4291964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de-DE"/>
              <a:t>Mastertitelformat bearbeiten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41410" y="3073397"/>
            <a:ext cx="4878391"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3073397"/>
            <a:ext cx="4875210" cy="271780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8BA6170-F8E6-4C74-9A6C-04C62B49FF04}" type="datetimeFigureOut">
              <a:rPr lang="de-DE" smtClean="0"/>
              <a:t>11.11.2020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544991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8BA6170-F8E6-4C74-9A6C-04C62B49FF04}" type="datetimeFigureOut">
              <a:rPr lang="de-DE" smtClean="0"/>
              <a:t>11.11.2020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180375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A6170-F8E6-4C74-9A6C-04C62B49FF04}" type="datetimeFigureOut">
              <a:rPr lang="de-DE" smtClean="0"/>
              <a:t>11.11.2020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3483417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8BA6170-F8E6-4C74-9A6C-04C62B49FF04}" type="datetimeFigureOut">
              <a:rPr lang="de-DE" smtClean="0"/>
              <a:t>11.11.2020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28329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58BA6170-F8E6-4C74-9A6C-04C62B49FF04}" type="datetimeFigureOut">
              <a:rPr lang="de-DE" smtClean="0"/>
              <a:t>11.11.2020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15483046-5548-4507-9B80-C727CB53CD45}" type="slidenum">
              <a:rPr lang="de-DE" smtClean="0"/>
              <a:t>‹Nr.›</a:t>
            </a:fld>
            <a:endParaRPr lang="de-DE"/>
          </a:p>
        </p:txBody>
      </p:sp>
    </p:spTree>
    <p:extLst>
      <p:ext uri="{BB962C8B-B14F-4D97-AF65-F5344CB8AC3E}">
        <p14:creationId xmlns:p14="http://schemas.microsoft.com/office/powerpoint/2010/main" val="18906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BA6170-F8E6-4C74-9A6C-04C62B49FF04}" type="datetimeFigureOut">
              <a:rPr lang="de-DE" smtClean="0"/>
              <a:t>11.11.2020</a:t>
            </a:fld>
            <a:endParaRPr lang="de-DE"/>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5483046-5548-4507-9B80-C727CB53CD45}" type="slidenum">
              <a:rPr lang="de-DE" smtClean="0"/>
              <a:t>‹Nr.›</a:t>
            </a:fld>
            <a:endParaRPr lang="de-DE"/>
          </a:p>
        </p:txBody>
      </p:sp>
    </p:spTree>
    <p:extLst>
      <p:ext uri="{BB962C8B-B14F-4D97-AF65-F5344CB8AC3E}">
        <p14:creationId xmlns:p14="http://schemas.microsoft.com/office/powerpoint/2010/main" val="333821865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DEF9A-FB9D-48F0-ACA6-B8495E968DDA}"/>
              </a:ext>
            </a:extLst>
          </p:cNvPr>
          <p:cNvSpPr>
            <a:spLocks noGrp="1"/>
          </p:cNvSpPr>
          <p:nvPr>
            <p:ph type="ctrTitle"/>
          </p:nvPr>
        </p:nvSpPr>
        <p:spPr/>
        <p:txBody>
          <a:bodyPr>
            <a:normAutofit/>
          </a:bodyPr>
          <a:lstStyle/>
          <a:p>
            <a:r>
              <a:rPr lang="de-DE" dirty="0"/>
              <a:t>St. Martin</a:t>
            </a:r>
            <a:br>
              <a:rPr lang="de-DE" dirty="0"/>
            </a:br>
            <a:endParaRPr lang="de-DE" dirty="0"/>
          </a:p>
        </p:txBody>
      </p:sp>
      <p:sp>
        <p:nvSpPr>
          <p:cNvPr id="3" name="Untertitel 2">
            <a:extLst>
              <a:ext uri="{FF2B5EF4-FFF2-40B4-BE49-F238E27FC236}">
                <a16:creationId xmlns:a16="http://schemas.microsoft.com/office/drawing/2014/main" id="{5C0312D0-B301-48BF-9878-195AA5ED276B}"/>
              </a:ext>
            </a:extLst>
          </p:cNvPr>
          <p:cNvSpPr>
            <a:spLocks noGrp="1"/>
          </p:cNvSpPr>
          <p:nvPr>
            <p:ph type="subTitle" idx="1"/>
          </p:nvPr>
        </p:nvSpPr>
        <p:spPr/>
        <p:txBody>
          <a:bodyPr/>
          <a:lstStyle/>
          <a:p>
            <a:r>
              <a:rPr lang="de-DE" dirty="0"/>
              <a:t>in der Seelsorgeeinheit Gerstetten Steinheim</a:t>
            </a:r>
          </a:p>
        </p:txBody>
      </p:sp>
      <p:pic>
        <p:nvPicPr>
          <p:cNvPr id="4" name="Grafik 3">
            <a:extLst>
              <a:ext uri="{FF2B5EF4-FFF2-40B4-BE49-F238E27FC236}">
                <a16:creationId xmlns:a16="http://schemas.microsoft.com/office/drawing/2014/main" id="{AB11D213-6FDF-4C43-BB7E-0EF92FF9E1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82313">
            <a:off x="7607682" y="861133"/>
            <a:ext cx="3131337" cy="3131337"/>
          </a:xfrm>
          <a:prstGeom prst="rect">
            <a:avLst/>
          </a:prstGeom>
        </p:spPr>
      </p:pic>
    </p:spTree>
    <p:custDataLst>
      <p:tags r:id="rId1"/>
    </p:custDataLst>
    <p:extLst>
      <p:ext uri="{BB962C8B-B14F-4D97-AF65-F5344CB8AC3E}">
        <p14:creationId xmlns:p14="http://schemas.microsoft.com/office/powerpoint/2010/main" val="3420043852"/>
      </p:ext>
    </p:extLst>
  </p:cSld>
  <p:clrMapOvr>
    <a:masterClrMapping/>
  </p:clrMapOvr>
  <mc:AlternateContent xmlns:mc="http://schemas.openxmlformats.org/markup-compatibility/2006" xmlns:p14="http://schemas.microsoft.com/office/powerpoint/2010/main">
    <mc:Choice Requires="p14">
      <p:transition spd="slow" p14:dur="2000" advTm="8248"/>
    </mc:Choice>
    <mc:Fallback xmlns="">
      <p:transition spd="slow" advTm="82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4FC87D-F19C-4FC7-907D-14CD4135651C}"/>
              </a:ext>
            </a:extLst>
          </p:cNvPr>
          <p:cNvSpPr>
            <a:spLocks noGrp="1"/>
          </p:cNvSpPr>
          <p:nvPr>
            <p:ph type="title"/>
          </p:nvPr>
        </p:nvSpPr>
        <p:spPr/>
        <p:txBody>
          <a:bodyPr/>
          <a:lstStyle/>
          <a:p>
            <a:r>
              <a:rPr lang="de-DE" dirty="0"/>
              <a:t>Zu Beginn hören wir ein Lied vom St. Martin</a:t>
            </a:r>
          </a:p>
        </p:txBody>
      </p:sp>
      <p:pic>
        <p:nvPicPr>
          <p:cNvPr id="3" name="St. Martin 1">
            <a:hlinkClick r:id="" action="ppaction://media"/>
            <a:extLst>
              <a:ext uri="{FF2B5EF4-FFF2-40B4-BE49-F238E27FC236}">
                <a16:creationId xmlns:a16="http://schemas.microsoft.com/office/drawing/2014/main" id="{CECEE88A-BEFB-4432-A775-78479A78381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401324" y="2764647"/>
            <a:ext cx="1683290" cy="1683290"/>
          </a:xfrm>
          <a:prstGeom prst="rect">
            <a:avLst/>
          </a:prstGeom>
        </p:spPr>
      </p:pic>
    </p:spTree>
    <p:custDataLst>
      <p:tags r:id="rId1"/>
    </p:custDataLst>
    <p:extLst>
      <p:ext uri="{BB962C8B-B14F-4D97-AF65-F5344CB8AC3E}">
        <p14:creationId xmlns:p14="http://schemas.microsoft.com/office/powerpoint/2010/main" val="537096380"/>
      </p:ext>
    </p:extLst>
  </p:cSld>
  <p:clrMapOvr>
    <a:masterClrMapping/>
  </p:clrMapOvr>
  <mc:AlternateContent xmlns:mc="http://schemas.openxmlformats.org/markup-compatibility/2006" xmlns:p14="http://schemas.microsoft.com/office/powerpoint/2010/main">
    <mc:Choice Requires="p14">
      <p:transition spd="slow" p14:dur="2000" advTm="125228"/>
    </mc:Choice>
    <mc:Fallback xmlns="">
      <p:transition spd="slow" advTm="12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5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3620" objId="3"/>
        <p14:stopEvt time="118226" objId="3"/>
        <p14:playEvt time="122870" objId="3"/>
        <p14:pauseEvt time="125227" objId="3"/>
        <p14:stopEvt time="125228"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0CD2B-7D87-4E20-A68B-9C506D769A0E}"/>
              </a:ext>
            </a:extLst>
          </p:cNvPr>
          <p:cNvSpPr>
            <a:spLocks noGrp="1"/>
          </p:cNvSpPr>
          <p:nvPr>
            <p:ph type="title"/>
          </p:nvPr>
        </p:nvSpPr>
        <p:spPr>
          <a:xfrm>
            <a:off x="1148919" y="0"/>
            <a:ext cx="10515600" cy="824483"/>
          </a:xfrm>
        </p:spPr>
        <p:txBody>
          <a:bodyPr>
            <a:normAutofit/>
          </a:bodyPr>
          <a:lstStyle/>
          <a:p>
            <a:r>
              <a:rPr lang="de-DE" sz="1800" dirty="0"/>
              <a:t>Eine ganz besondere Geschichte:</a:t>
            </a:r>
          </a:p>
        </p:txBody>
      </p:sp>
      <p:sp>
        <p:nvSpPr>
          <p:cNvPr id="3" name="Inhaltsplatzhalter 2">
            <a:extLst>
              <a:ext uri="{FF2B5EF4-FFF2-40B4-BE49-F238E27FC236}">
                <a16:creationId xmlns:a16="http://schemas.microsoft.com/office/drawing/2014/main" id="{87F310F0-B0C6-4655-AE51-7C687EB94842}"/>
              </a:ext>
            </a:extLst>
          </p:cNvPr>
          <p:cNvSpPr>
            <a:spLocks noGrp="1"/>
          </p:cNvSpPr>
          <p:nvPr>
            <p:ph idx="1"/>
          </p:nvPr>
        </p:nvSpPr>
        <p:spPr>
          <a:xfrm>
            <a:off x="781235" y="692458"/>
            <a:ext cx="10515599" cy="6098959"/>
          </a:xfrm>
        </p:spPr>
        <p:txBody>
          <a:bodyPr>
            <a:normAutofit fontScale="32500" lnSpcReduction="20000"/>
          </a:bodyPr>
          <a:lstStyle/>
          <a:p>
            <a:pPr marL="0" indent="0">
              <a:spcAft>
                <a:spcPts val="600"/>
              </a:spcAft>
              <a:buNone/>
            </a:pPr>
            <a:r>
              <a:rPr lang="de-DE" sz="4300" b="1" u="sng" dirty="0">
                <a:solidFill>
                  <a:srgbClr val="222222"/>
                </a:solidFill>
                <a:effectLst/>
                <a:latin typeface="Arial" panose="020B0604020202020204" pitchFamily="34" charset="0"/>
                <a:ea typeface="Times New Roman" panose="02020603050405020304" pitchFamily="18" charset="0"/>
              </a:rPr>
              <a:t>Das schönste Martinslicht</a:t>
            </a:r>
            <a:endParaRPr lang="de-DE" sz="4300" dirty="0">
              <a:effectLst/>
              <a:latin typeface="Times New Roman" panose="02020603050405020304" pitchFamily="18" charset="0"/>
              <a:ea typeface="Times New Roman" panose="02020603050405020304" pitchFamily="18" charset="0"/>
            </a:endParaRPr>
          </a:p>
          <a:p>
            <a:pPr marL="0" indent="0">
              <a:spcAft>
                <a:spcPts val="600"/>
              </a:spcAft>
              <a:buNone/>
            </a:pPr>
            <a:r>
              <a:rPr lang="de-DE" sz="4300" dirty="0">
                <a:solidFill>
                  <a:srgbClr val="222222"/>
                </a:solidFill>
                <a:effectLst/>
                <a:latin typeface="Arial" panose="020B0604020202020204" pitchFamily="34" charset="0"/>
                <a:ea typeface="Times New Roman" panose="02020603050405020304" pitchFamily="18" charset="0"/>
              </a:rPr>
              <a:t>Teilen – ist wohl das erste, was einem einfällt, wenn man den Namen „Sankt Martin“ hört. Teilen gehört zu Sankt Martin wie die Butter zum Brot.</a:t>
            </a:r>
            <a:br>
              <a:rPr lang="de-DE" sz="4300" dirty="0">
                <a:solidFill>
                  <a:srgbClr val="222222"/>
                </a:solidFill>
                <a:effectLst/>
                <a:latin typeface="Arial" panose="020B0604020202020204" pitchFamily="34" charset="0"/>
                <a:ea typeface="Times New Roman" panose="02020603050405020304" pitchFamily="18" charset="0"/>
              </a:rPr>
            </a:br>
            <a:r>
              <a:rPr lang="de-DE" sz="4300" dirty="0">
                <a:solidFill>
                  <a:srgbClr val="222222"/>
                </a:solidFill>
                <a:effectLst/>
                <a:latin typeface="Arial" panose="020B0604020202020204" pitchFamily="34" charset="0"/>
                <a:ea typeface="Times New Roman" panose="02020603050405020304" pitchFamily="18" charset="0"/>
              </a:rPr>
              <a:t>Die Geschichte von Sankt Martin kennt wahrscheinlich fast jeder. Wie er auf seinem Pferd durch die Nacht reitet, wie er vor sich im Schnee einen Bettler sieht, wie er vom Pferd steigt, seinen Mantel in zwei Teile teilt und die eine Hälfte dem frierenden Mann gibt.</a:t>
            </a:r>
            <a:endParaRPr lang="de-DE" sz="4300" dirty="0">
              <a:effectLst/>
              <a:latin typeface="Times New Roman" panose="02020603050405020304" pitchFamily="18" charset="0"/>
              <a:ea typeface="Times New Roman" panose="02020603050405020304" pitchFamily="18" charset="0"/>
            </a:endParaRPr>
          </a:p>
          <a:p>
            <a:pPr marL="0" indent="0">
              <a:spcAft>
                <a:spcPts val="600"/>
              </a:spcAft>
              <a:buNone/>
            </a:pPr>
            <a:r>
              <a:rPr lang="de-DE" sz="4300" dirty="0">
                <a:solidFill>
                  <a:srgbClr val="222222"/>
                </a:solidFill>
                <a:effectLst/>
                <a:latin typeface="Arial" panose="020B0604020202020204" pitchFamily="34" charset="0"/>
                <a:ea typeface="Times New Roman" panose="02020603050405020304" pitchFamily="18" charset="0"/>
              </a:rPr>
              <a:t>Es gibt eine andere Geschichte von Martin. Die handelt auch vom Teilen, ist nur nicht so berühmt. Der kleine Martin bastelt eine richtig schöne Laterne. Die Laterne ist ihm wirklich gelungen, er ist mächtig stolz drauf.</a:t>
            </a:r>
            <a:endParaRPr lang="de-DE" sz="4300" dirty="0">
              <a:effectLst/>
              <a:latin typeface="Times New Roman" panose="02020603050405020304" pitchFamily="18" charset="0"/>
              <a:ea typeface="Times New Roman" panose="02020603050405020304" pitchFamily="18" charset="0"/>
            </a:endParaRPr>
          </a:p>
          <a:p>
            <a:pPr marL="0" indent="0">
              <a:spcAft>
                <a:spcPts val="600"/>
              </a:spcAft>
              <a:buNone/>
            </a:pPr>
            <a:r>
              <a:rPr lang="de-DE" sz="4300" dirty="0">
                <a:solidFill>
                  <a:srgbClr val="222222"/>
                </a:solidFill>
                <a:effectLst/>
                <a:latin typeface="Arial" panose="020B0604020202020204" pitchFamily="34" charset="0"/>
                <a:ea typeface="Times New Roman" panose="02020603050405020304" pitchFamily="18" charset="0"/>
              </a:rPr>
              <a:t>So geht er damit zum Laternenumzug. Martins Laterne schaukelt schön und leuchtet hell in die Nacht, als die Kinder von Haus zu Haus gehen und überall etwas bekommen: Bonbons und Schokoriegel und Apfelsinen. Mitten im bunten Treiben sieht Martin einen kleinen Jungen, der an einer Hauswand hockt. Martin kennt ihn nicht, aber der Kleine weint und ist ganz verzweifelt. Martin geht zu ihm und fragt, was los ist. Der Kleine </a:t>
            </a:r>
            <a:r>
              <a:rPr lang="de-DE" sz="4300" dirty="0">
                <a:solidFill>
                  <a:schemeClr val="bg1"/>
                </a:solidFill>
                <a:effectLst/>
                <a:latin typeface="Arial" panose="020B0604020202020204" pitchFamily="34" charset="0"/>
                <a:ea typeface="Times New Roman" panose="02020603050405020304" pitchFamily="18" charset="0"/>
              </a:rPr>
              <a:t>erzählt</a:t>
            </a:r>
            <a:r>
              <a:rPr lang="de-DE" sz="4300" dirty="0">
                <a:solidFill>
                  <a:srgbClr val="222222"/>
                </a:solidFill>
                <a:effectLst/>
                <a:latin typeface="Arial" panose="020B0604020202020204" pitchFamily="34" charset="0"/>
                <a:ea typeface="Times New Roman" panose="02020603050405020304" pitchFamily="18" charset="0"/>
              </a:rPr>
              <a:t>, dass seine Laterne auf einmal angefangen habe zu brennen, dann wäre eine Frau gekommen und hätte die brennende Laterne mit den Füßen ausgetrampelt. … Martin schwenkt nachdenklich seine Laterne, dann gibt er sie dem Kleinen: „Da, schenke ich dir.“ Sagt er. Der Kleine ist überglücklich und bedankt sich tausendfach. Aber Martin dreht sich weg und läuft davon. Ich stelle mir vor, dass das für den kleinen Martin nicht leicht war. Zu Hause, als ihm klar wird, was er weggegeben hat.</a:t>
            </a:r>
            <a:endParaRPr lang="de-DE" sz="4300" dirty="0">
              <a:effectLst/>
              <a:latin typeface="Times New Roman" panose="02020603050405020304" pitchFamily="18" charset="0"/>
              <a:ea typeface="Times New Roman" panose="02020603050405020304" pitchFamily="18" charset="0"/>
            </a:endParaRPr>
          </a:p>
          <a:p>
            <a:pPr marL="0" indent="0">
              <a:spcAft>
                <a:spcPts val="600"/>
              </a:spcAft>
              <a:buNone/>
            </a:pPr>
            <a:r>
              <a:rPr lang="de-DE" sz="4300" dirty="0">
                <a:solidFill>
                  <a:srgbClr val="222222"/>
                </a:solidFill>
                <a:effectLst/>
                <a:latin typeface="Arial" panose="020B0604020202020204" pitchFamily="34" charset="0"/>
                <a:ea typeface="Times New Roman" panose="02020603050405020304" pitchFamily="18" charset="0"/>
              </a:rPr>
              <a:t>Ich hoffe, er findet Eltern, die ihn dafür lieb haben. Dass er so ein großes Herz hat. Und ihn über den Verlust hinwegtrösten. Vielleicht mit einem leckeren Abendessen und einem besonders leckeren Weckmann als Nachtisch.</a:t>
            </a:r>
            <a:endParaRPr lang="de-DE" sz="4300" dirty="0">
              <a:effectLst/>
              <a:latin typeface="Times New Roman" panose="02020603050405020304" pitchFamily="18" charset="0"/>
              <a:ea typeface="Times New Roman" panose="02020603050405020304" pitchFamily="18" charset="0"/>
            </a:endParaRPr>
          </a:p>
          <a:p>
            <a:pPr marL="0" indent="0">
              <a:spcAft>
                <a:spcPts val="600"/>
              </a:spcAft>
              <a:buNone/>
            </a:pPr>
            <a:r>
              <a:rPr lang="de-DE" sz="4300" dirty="0">
                <a:solidFill>
                  <a:srgbClr val="222222"/>
                </a:solidFill>
                <a:effectLst/>
                <a:latin typeface="Arial" panose="020B0604020202020204" pitchFamily="34" charset="0"/>
                <a:ea typeface="Times New Roman" panose="02020603050405020304" pitchFamily="18" charset="0"/>
              </a:rPr>
              <a:t>→ Ursula Wölfel und Daniele Winterhager, Das schönste Martinslicht</a:t>
            </a:r>
          </a:p>
          <a:p>
            <a:pPr marL="0" indent="0">
              <a:spcAft>
                <a:spcPts val="600"/>
              </a:spcAft>
              <a:buNone/>
            </a:pPr>
            <a:endParaRPr lang="de-DE" sz="3500" dirty="0">
              <a:solidFill>
                <a:srgbClr val="222222"/>
              </a:solidFill>
              <a:latin typeface="Arial" panose="020B0604020202020204" pitchFamily="34" charset="0"/>
              <a:ea typeface="Times New Roman" panose="02020603050405020304" pitchFamily="18" charset="0"/>
            </a:endParaRPr>
          </a:p>
          <a:p>
            <a:pPr marL="0" indent="0">
              <a:spcAft>
                <a:spcPts val="600"/>
              </a:spcAft>
              <a:buNone/>
            </a:pPr>
            <a:r>
              <a:rPr lang="de-DE" sz="3500" dirty="0">
                <a:effectLst/>
                <a:latin typeface="Times New Roman" panose="02020603050405020304" pitchFamily="18" charset="0"/>
                <a:ea typeface="Times New Roman" panose="02020603050405020304" pitchFamily="18" charset="0"/>
              </a:rPr>
              <a:t>Quelle und link: https://www.kirche-im-swr.de/?page=manuskripte&amp;id=25311</a:t>
            </a:r>
          </a:p>
          <a:p>
            <a:endParaRPr lang="de-DE" dirty="0"/>
          </a:p>
        </p:txBody>
      </p:sp>
    </p:spTree>
    <p:custDataLst>
      <p:tags r:id="rId1"/>
    </p:custDataLst>
    <p:extLst>
      <p:ext uri="{BB962C8B-B14F-4D97-AF65-F5344CB8AC3E}">
        <p14:creationId xmlns:p14="http://schemas.microsoft.com/office/powerpoint/2010/main" val="2447765778"/>
      </p:ext>
    </p:extLst>
  </p:cSld>
  <p:clrMapOvr>
    <a:masterClrMapping/>
  </p:clrMapOvr>
  <mc:AlternateContent xmlns:mc="http://schemas.openxmlformats.org/markup-compatibility/2006" xmlns:p14="http://schemas.microsoft.com/office/powerpoint/2010/main">
    <mc:Choice Requires="p14">
      <p:transition spd="slow" p14:dur="2000" advTm="59530"/>
    </mc:Choice>
    <mc:Fallback xmlns="">
      <p:transition spd="slow" advTm="59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heel(1)">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A2DBB-9909-4579-A8C8-18D3B52EA9B9}"/>
              </a:ext>
            </a:extLst>
          </p:cNvPr>
          <p:cNvSpPr>
            <a:spLocks noGrp="1"/>
          </p:cNvSpPr>
          <p:nvPr>
            <p:ph type="title"/>
          </p:nvPr>
        </p:nvSpPr>
        <p:spPr/>
        <p:txBody>
          <a:bodyPr/>
          <a:lstStyle/>
          <a:p>
            <a:r>
              <a:rPr lang="de-DE" dirty="0"/>
              <a:t>Hier Eure Windlichter, Laternen und Bilder</a:t>
            </a:r>
          </a:p>
        </p:txBody>
      </p:sp>
      <p:pic>
        <p:nvPicPr>
          <p:cNvPr id="6" name="Inhaltsplatzhalter 5">
            <a:extLst>
              <a:ext uri="{FF2B5EF4-FFF2-40B4-BE49-F238E27FC236}">
                <a16:creationId xmlns:a16="http://schemas.microsoft.com/office/drawing/2014/main" id="{F60533E4-DEE6-4899-92CB-D9A75A5F22BB}"/>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21150349">
            <a:off x="1219465" y="2249488"/>
            <a:ext cx="4722282" cy="3541712"/>
          </a:xfrm>
        </p:spPr>
      </p:pic>
      <p:pic>
        <p:nvPicPr>
          <p:cNvPr id="8" name="Inhaltsplatzhalter 7">
            <a:extLst>
              <a:ext uri="{FF2B5EF4-FFF2-40B4-BE49-F238E27FC236}">
                <a16:creationId xmlns:a16="http://schemas.microsoft.com/office/drawing/2014/main" id="{A62402AE-74CD-47F0-8A31-1EE283B1A72A}"/>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rot="680681">
            <a:off x="7261934" y="2223181"/>
            <a:ext cx="3118729" cy="4158305"/>
          </a:xfrm>
        </p:spPr>
      </p:pic>
    </p:spTree>
    <p:custDataLst>
      <p:tags r:id="rId1"/>
    </p:custDataLst>
    <p:extLst>
      <p:ext uri="{BB962C8B-B14F-4D97-AF65-F5344CB8AC3E}">
        <p14:creationId xmlns:p14="http://schemas.microsoft.com/office/powerpoint/2010/main" val="2216530636"/>
      </p:ext>
    </p:extLst>
  </p:cSld>
  <p:clrMapOvr>
    <a:masterClrMapping/>
  </p:clrMapOvr>
  <mc:AlternateContent xmlns:mc="http://schemas.openxmlformats.org/markup-compatibility/2006" xmlns:p14="http://schemas.microsoft.com/office/powerpoint/2010/main">
    <mc:Choice Requires="p14">
      <p:transition spd="slow" p14:dur="2000" advTm="7866"/>
    </mc:Choice>
    <mc:Fallback xmlns="">
      <p:transition spd="slow" advTm="78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350FD6C6-1F62-462F-9B82-0860928A9A8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5400000">
            <a:off x="1418665" y="2633154"/>
            <a:ext cx="4042299" cy="2273793"/>
          </a:xfrm>
        </p:spPr>
      </p:pic>
      <p:pic>
        <p:nvPicPr>
          <p:cNvPr id="9" name="Inhaltsplatzhalter 8">
            <a:extLst>
              <a:ext uri="{FF2B5EF4-FFF2-40B4-BE49-F238E27FC236}">
                <a16:creationId xmlns:a16="http://schemas.microsoft.com/office/drawing/2014/main" id="{BC9D3C8C-1E56-4952-B824-4A6E479DCD3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281664" y="2249488"/>
            <a:ext cx="2656284" cy="3541712"/>
          </a:xfrm>
        </p:spPr>
      </p:pic>
    </p:spTree>
    <p:custDataLst>
      <p:tags r:id="rId1"/>
    </p:custDataLst>
    <p:extLst>
      <p:ext uri="{BB962C8B-B14F-4D97-AF65-F5344CB8AC3E}">
        <p14:creationId xmlns:p14="http://schemas.microsoft.com/office/powerpoint/2010/main" val="4159097941"/>
      </p:ext>
    </p:extLst>
  </p:cSld>
  <p:clrMapOvr>
    <a:masterClrMapping/>
  </p:clrMapOvr>
  <mc:AlternateContent xmlns:mc="http://schemas.openxmlformats.org/markup-compatibility/2006" xmlns:p14="http://schemas.microsoft.com/office/powerpoint/2010/main">
    <mc:Choice Requires="p14">
      <p:transition spd="slow" p14:dur="2000" advTm="4050"/>
    </mc:Choice>
    <mc:Fallback xmlns="">
      <p:transition spd="slow" advTm="40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73BA2F20-BD5B-47A7-A28C-58739288B8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63204" y="2249488"/>
            <a:ext cx="3034804" cy="3541712"/>
          </a:xfrm>
        </p:spPr>
      </p:pic>
      <p:sp>
        <p:nvSpPr>
          <p:cNvPr id="4" name="Inhaltsplatzhalter 3">
            <a:extLst>
              <a:ext uri="{FF2B5EF4-FFF2-40B4-BE49-F238E27FC236}">
                <a16:creationId xmlns:a16="http://schemas.microsoft.com/office/drawing/2014/main" id="{DF5802D6-144F-403A-9DCD-9EC28E522989}"/>
              </a:ext>
            </a:extLst>
          </p:cNvPr>
          <p:cNvSpPr>
            <a:spLocks noGrp="1"/>
          </p:cNvSpPr>
          <p:nvPr>
            <p:ph sz="half" idx="2"/>
          </p:nvPr>
        </p:nvSpPr>
        <p:spPr/>
        <p:txBody>
          <a:bodyPr/>
          <a:lstStyle/>
          <a:p>
            <a:r>
              <a:rPr lang="de-DE" dirty="0"/>
              <a:t>Hier hat </a:t>
            </a:r>
            <a:r>
              <a:rPr lang="de-DE"/>
              <a:t>es noch </a:t>
            </a:r>
            <a:r>
              <a:rPr lang="de-DE" dirty="0"/>
              <a:t>Platz für dein Bild</a:t>
            </a:r>
          </a:p>
        </p:txBody>
      </p:sp>
    </p:spTree>
    <p:extLst>
      <p:ext uri="{BB962C8B-B14F-4D97-AF65-F5344CB8AC3E}">
        <p14:creationId xmlns:p14="http://schemas.microsoft.com/office/powerpoint/2010/main" val="39258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BDE3EB-91C5-489B-AC94-93337873432A}"/>
              </a:ext>
            </a:extLst>
          </p:cNvPr>
          <p:cNvSpPr>
            <a:spLocks noGrp="1"/>
          </p:cNvSpPr>
          <p:nvPr>
            <p:ph type="title"/>
          </p:nvPr>
        </p:nvSpPr>
        <p:spPr/>
        <p:txBody>
          <a:bodyPr>
            <a:normAutofit fontScale="90000"/>
          </a:bodyPr>
          <a:lstStyle/>
          <a:p>
            <a:pPr algn="ctr"/>
            <a:r>
              <a:rPr lang="de-DE" dirty="0"/>
              <a:t>Und nochmals ein Lied: </a:t>
            </a:r>
            <a:br>
              <a:rPr lang="de-DE" dirty="0"/>
            </a:br>
            <a:r>
              <a:rPr lang="de-DE" i="1" dirty="0">
                <a:effectLst>
                  <a:outerShdw blurRad="38100" dist="38100" dir="2700000" algn="tl">
                    <a:srgbClr val="000000">
                      <a:alpha val="43137"/>
                    </a:srgbClr>
                  </a:outerShdw>
                </a:effectLst>
              </a:rPr>
              <a:t>Komm wir wollen Laterne laufen</a:t>
            </a:r>
            <a:r>
              <a:rPr lang="de-DE" dirty="0"/>
              <a:t> </a:t>
            </a:r>
            <a:br>
              <a:rPr lang="de-DE" dirty="0"/>
            </a:br>
            <a:r>
              <a:rPr lang="de-DE" dirty="0"/>
              <a:t>Ihr könnt gerne mitsingen</a:t>
            </a:r>
          </a:p>
        </p:txBody>
      </p:sp>
      <p:pic>
        <p:nvPicPr>
          <p:cNvPr id="4" name="Komm wir wollen Laterne">
            <a:hlinkClick r:id="" action="ppaction://media"/>
            <a:extLst>
              <a:ext uri="{FF2B5EF4-FFF2-40B4-BE49-F238E27FC236}">
                <a16:creationId xmlns:a16="http://schemas.microsoft.com/office/drawing/2014/main" id="{6DCED788-722E-4A88-B3B0-90FC4396AAE5}"/>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242040" y="3165630"/>
            <a:ext cx="1704744" cy="1704744"/>
          </a:xfrm>
          <a:prstGeom prst="rect">
            <a:avLst/>
          </a:prstGeom>
        </p:spPr>
      </p:pic>
    </p:spTree>
    <p:custDataLst>
      <p:tags r:id="rId1"/>
    </p:custDataLst>
    <p:extLst>
      <p:ext uri="{BB962C8B-B14F-4D97-AF65-F5344CB8AC3E}">
        <p14:creationId xmlns:p14="http://schemas.microsoft.com/office/powerpoint/2010/main" val="82654674"/>
      </p:ext>
    </p:extLst>
  </p:cSld>
  <p:clrMapOvr>
    <a:masterClrMapping/>
  </p:clrMapOvr>
  <mc:AlternateContent xmlns:mc="http://schemas.openxmlformats.org/markup-compatibility/2006" xmlns:p14="http://schemas.microsoft.com/office/powerpoint/2010/main">
    <mc:Choice Requires="p14">
      <p:transition spd="slow" p14:dur="2000" advTm="115884"/>
    </mc:Choice>
    <mc:Fallback xmlns="">
      <p:transition spd="slow" advTm="1158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3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631" objId="4"/>
        <p14:stopEvt time="113069" objId="4"/>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1964AF-0DD5-4994-9074-9E3649148E6E}"/>
              </a:ext>
            </a:extLst>
          </p:cNvPr>
          <p:cNvSpPr>
            <a:spLocks noGrp="1"/>
          </p:cNvSpPr>
          <p:nvPr>
            <p:ph type="ctrTitle"/>
          </p:nvPr>
        </p:nvSpPr>
        <p:spPr>
          <a:xfrm>
            <a:off x="1876424" y="1122362"/>
            <a:ext cx="8791575" cy="3192185"/>
          </a:xfrm>
        </p:spPr>
        <p:txBody>
          <a:bodyPr>
            <a:normAutofit fontScale="90000"/>
          </a:bodyPr>
          <a:lstStyle/>
          <a:p>
            <a:pPr algn="ctr"/>
            <a:br>
              <a:rPr lang="de-DE" i="1" dirty="0">
                <a:effectLst>
                  <a:outerShdw blurRad="38100" dist="38100" dir="2700000" algn="tl">
                    <a:srgbClr val="000000">
                      <a:alpha val="43137"/>
                    </a:srgbClr>
                  </a:outerShdw>
                </a:effectLst>
              </a:rPr>
            </a:br>
            <a:br>
              <a:rPr lang="de-DE" i="1" dirty="0">
                <a:effectLst>
                  <a:outerShdw blurRad="38100" dist="38100" dir="2700000" algn="tl">
                    <a:srgbClr val="000000">
                      <a:alpha val="43137"/>
                    </a:srgbClr>
                  </a:outerShdw>
                </a:effectLst>
              </a:rPr>
            </a:br>
            <a:r>
              <a:rPr lang="de-DE" i="1" dirty="0">
                <a:effectLst>
                  <a:outerShdw blurRad="38100" dist="38100" dir="2700000" algn="tl">
                    <a:srgbClr val="000000">
                      <a:alpha val="43137"/>
                    </a:srgbClr>
                  </a:outerShdw>
                </a:effectLst>
              </a:rPr>
              <a:t>danke an alle, die ihre Bilder, Lichter, Ideen und Stimmen mit uns geteilt haben</a:t>
            </a:r>
          </a:p>
        </p:txBody>
      </p:sp>
    </p:spTree>
    <p:extLst>
      <p:ext uri="{BB962C8B-B14F-4D97-AF65-F5344CB8AC3E}">
        <p14:creationId xmlns:p14="http://schemas.microsoft.com/office/powerpoint/2010/main" val="79451564"/>
      </p:ext>
    </p:extLst>
  </p:cSld>
  <p:clrMapOvr>
    <a:masterClrMapping/>
  </p:clrMapOvr>
  <mc:AlternateContent xmlns:mc="http://schemas.openxmlformats.org/markup-compatibility/2006" xmlns:p14="http://schemas.microsoft.com/office/powerpoint/2010/main">
    <mc:Choice Requires="p14">
      <p:transition spd="slow" p14:dur="2000" advTm="6367"/>
    </mc:Choice>
    <mc:Fallback xmlns="">
      <p:transition spd="slow" advTm="636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1"/>
</p:tagLst>
</file>

<file path=ppt/tags/tag2.xml><?xml version="1.0" encoding="utf-8"?>
<p:tagLst xmlns:a="http://schemas.openxmlformats.org/drawingml/2006/main" xmlns:r="http://schemas.openxmlformats.org/officeDocument/2006/relationships" xmlns:p="http://schemas.openxmlformats.org/presentationml/2006/main">
  <p:tag name="TIMING" val="|122.8"/>
</p:tagLst>
</file>

<file path=ppt/tags/tag3.xml><?xml version="1.0" encoding="utf-8"?>
<p:tagLst xmlns:a="http://schemas.openxmlformats.org/drawingml/2006/main" xmlns:r="http://schemas.openxmlformats.org/officeDocument/2006/relationships" xmlns:p="http://schemas.openxmlformats.org/presentationml/2006/main">
  <p:tag name="TIMING" val="|2.3|2.4|2.6|9.6|25.6|9.5|2.6"/>
</p:tagLst>
</file>

<file path=ppt/tags/tag4.xml><?xml version="1.0" encoding="utf-8"?>
<p:tagLst xmlns:a="http://schemas.openxmlformats.org/drawingml/2006/main" xmlns:r="http://schemas.openxmlformats.org/officeDocument/2006/relationships" xmlns:p="http://schemas.openxmlformats.org/presentationml/2006/main">
  <p:tag name="TIMING" val="|1.3|1.4|1.9"/>
</p:tagLst>
</file>

<file path=ppt/tags/tag5.xml><?xml version="1.0" encoding="utf-8"?>
<p:tagLst xmlns:a="http://schemas.openxmlformats.org/drawingml/2006/main" xmlns:r="http://schemas.openxmlformats.org/officeDocument/2006/relationships" xmlns:p="http://schemas.openxmlformats.org/presentationml/2006/main">
  <p:tag name="TIMING" val="|0.8|1.8"/>
</p:tagLst>
</file>

<file path=ppt/tags/tag6.xml><?xml version="1.0" encoding="utf-8"?>
<p:tagLst xmlns:a="http://schemas.openxmlformats.org/drawingml/2006/main" xmlns:r="http://schemas.openxmlformats.org/officeDocument/2006/relationships" xmlns:p="http://schemas.openxmlformats.org/presentationml/2006/main">
  <p:tag name="TIMING" val="|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altkreis">
  <a:themeElements>
    <a:clrScheme name="Schaltkreis">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chaltkreis">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haltkreis">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969CD26DB55845A4DF0A39BCD5C530" ma:contentTypeVersion="6" ma:contentTypeDescription="Create a new document." ma:contentTypeScope="" ma:versionID="2acd4261d0c5a7cbdef5e9b5823d5034">
  <xsd:schema xmlns:xsd="http://www.w3.org/2001/XMLSchema" xmlns:xs="http://www.w3.org/2001/XMLSchema" xmlns:p="http://schemas.microsoft.com/office/2006/metadata/properties" xmlns:ns3="ebc56abc-d91d-4810-9e76-1955f94a23bc" targetNamespace="http://schemas.microsoft.com/office/2006/metadata/properties" ma:root="true" ma:fieldsID="2cb89dcd362a3cc8724c49de62237e7d" ns3:_="">
    <xsd:import namespace="ebc56abc-d91d-4810-9e76-1955f94a23b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c56abc-d91d-4810-9e76-1955f94a23b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9396FD-4AF7-402E-B93D-AFF5D2092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c56abc-d91d-4810-9e76-1955f94a23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DDC5D-7A85-4049-8A9C-9E023E919A95}">
  <ds:schemaRefs>
    <ds:schemaRef ds:uri="http://schemas.microsoft.com/sharepoint/v3/contenttype/forms"/>
  </ds:schemaRefs>
</ds:datastoreItem>
</file>

<file path=customXml/itemProps3.xml><?xml version="1.0" encoding="utf-8"?>
<ds:datastoreItem xmlns:ds="http://schemas.openxmlformats.org/officeDocument/2006/customXml" ds:itemID="{ECEEB0FB-AB6F-45F5-B99D-CCAC3952FC44}">
  <ds:schemaRefs>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ebc56abc-d91d-4810-9e76-1955f94a23b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TM04033919[[fn=Schaltkreis]]</Template>
  <TotalTime>0</TotalTime>
  <Words>450</Words>
  <Application>Microsoft Office PowerPoint</Application>
  <PresentationFormat>Breitbild</PresentationFormat>
  <Paragraphs>16</Paragraphs>
  <Slides>8</Slides>
  <Notes>0</Notes>
  <HiddenSlides>0</HiddenSlides>
  <MMClips>2</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8</vt:i4>
      </vt:variant>
    </vt:vector>
  </HeadingPairs>
  <TitlesOfParts>
    <vt:vector size="12" baseType="lpstr">
      <vt:lpstr>Arial</vt:lpstr>
      <vt:lpstr>Times New Roman</vt:lpstr>
      <vt:lpstr>Tw Cen MT</vt:lpstr>
      <vt:lpstr>Schaltkreis</vt:lpstr>
      <vt:lpstr>St. Martin </vt:lpstr>
      <vt:lpstr>Zu Beginn hören wir ein Lied vom St. Martin</vt:lpstr>
      <vt:lpstr>Eine ganz besondere Geschichte:</vt:lpstr>
      <vt:lpstr>Hier Eure Windlichter, Laternen und Bilder</vt:lpstr>
      <vt:lpstr>PowerPoint-Präsentation</vt:lpstr>
      <vt:lpstr>PowerPoint-Präsentation</vt:lpstr>
      <vt:lpstr>Und nochmals ein Lied:  Komm wir wollen Laterne laufen  Ihr könnt gerne mitsingen</vt:lpstr>
      <vt:lpstr>  danke an alle, die ihre Bilder, Lichter, Ideen und Stimmen mit uns geteilt haben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Martin</dc:title>
  <dc:creator>Kath.Pfarramt Heilig-Geist</dc:creator>
  <cp:lastModifiedBy>Geisel Michael</cp:lastModifiedBy>
  <cp:revision>10</cp:revision>
  <dcterms:created xsi:type="dcterms:W3CDTF">2020-11-09T09:03:44Z</dcterms:created>
  <dcterms:modified xsi:type="dcterms:W3CDTF">2020-11-11T11:27:48Z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0x010100D1969CD26DB55845A4DF0A39BCD5C530</vt:lpwstr>
  </property>
</Properties>
</file>